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6" r:id="rId12"/>
    <p:sldId id="267" r:id="rId13"/>
    <p:sldId id="27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>
        <p:scale>
          <a:sx n="75" d="100"/>
          <a:sy n="75" d="100"/>
        </p:scale>
        <p:origin x="1360" y="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2DF7D-5008-48F4-9EEF-202650D3D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C48E83-9DE9-454E-813E-6F6567ED2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FBE14D-296F-4829-9067-9F4CB31D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DDC52-AE06-474F-A627-D4DA04F0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EB56E-3800-43DE-9E92-44AEB02F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7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F6B7A-A72C-477D-9D58-3C2D8D1E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7BFEE5-643C-44F1-BE41-A6DD6B5E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B222E-7D9B-48B1-9A51-36DCF1E20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B8B1A-0B47-4FD6-BD1D-CFE50ECE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58B577-08F2-40C9-BE31-5CAED0D3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0FA5B5-638B-438F-B07E-E31F480C4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C81E0A-AAB0-410C-A872-E2CFDB195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70175-7BA0-42AB-9E27-549B01EC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63B1D-04D1-4CF5-927A-B1DBFBB4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0A409-6C3D-4096-B82D-95699244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7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C7CF4-EFFA-4B23-89D4-69C96DB6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9D524-D4D5-4F4D-8A53-FF82F9AF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1CBFD0-4D79-44CE-9B75-84D14209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48C0D-2ACB-4188-B3A2-C8B7DC08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8C467-FA3C-4254-946A-DCA44A1D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74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F816-9E7C-4013-9553-542CBFDC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9546B-D0A3-4148-81A6-9B34C4DD3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1F5D7-4946-4CE5-8763-0CFBD48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83BF9-6CE3-4243-91E9-A5FDEB3F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D50AB-AD6A-4A69-8B46-8BD52197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26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D5AE8-2ED3-4ECA-9286-A44CD1CC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803CDC-2137-4F88-9F4B-0DB8D4E50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321286-F956-4729-A56F-1050E37FF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4AA75-14BA-4F9B-8792-4AAAEB66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EC715E-B827-4EF9-88DE-C6D55EC4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D80E57-CB53-4FE4-A145-AD423A34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30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09733-508A-4565-8402-D15BBC8F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E4D912-36B2-41EB-9052-2AFE485A8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B49D4F-99DF-4218-B35F-ABF7D8C94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982F3E-2DC2-4774-BE1D-E2304AC01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7044B0-F4F7-405D-8A5F-D69666DE9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ECE611-8ECD-409A-96D0-6914B774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CFF173-773D-459D-8B86-1FBDE767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011DFE-D2B2-42FE-8D7E-696EBB9E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55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EDA28-AF70-4735-A048-DBD960A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EDCCF-FADD-4AE8-A05D-CAD7EDE3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C8DA33-9374-4EC1-A1E4-59B3947B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13789F-066B-412D-80F6-C52E577C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0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467F2-AD7C-4D74-B7D6-C68ADBA8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DBF53-7767-4F6D-AFDD-F8919B25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532C6-2AB9-402D-999C-4466F5DB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22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AF06E-0E52-481A-ABC4-DA63931B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7641C-478A-41F5-9D91-D817E11A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52F742-F069-449E-B850-7E3E0E1C6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AA6A7-8D48-4669-A634-F59844C4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6CD3A-938D-4B8A-9553-2962DBC5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801AFD-7199-4AE8-8DD2-680411E4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7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0FC38-4527-4676-9D62-58D08849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1AF11D-8DFD-494D-9AB8-1DBBD7E9C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CE6CDE-AA25-4E0E-8BAA-C54D478F8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10EE5D-3244-42E0-BA8B-DD8B982A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BBD92-AED7-4D4A-8435-133F4951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AB3C1-85A7-4BF8-B007-E46EA88B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4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DBDF73-68A4-4186-9292-16F74079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1DA3A-1C96-4601-B29E-D27CE5AF7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4CC904-1401-48C4-AD01-40FF7C41C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AC2EE-2847-49A9-9B67-E452614D5E42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9DA71-860C-4B1E-8C7A-563F47213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DF6EC-C015-4ECB-ADA9-3918765CD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1FCFD-E191-4CD8-8B70-92A9A9A3C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CF502-3596-4B1E-90A4-52F91639D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9384"/>
            <a:ext cx="9631680" cy="2387600"/>
          </a:xfrm>
        </p:spPr>
        <p:txBody>
          <a:bodyPr/>
          <a:lstStyle/>
          <a:p>
            <a:r>
              <a:rPr lang="en-US" altLang="ko-KR" dirty="0"/>
              <a:t>201901766_</a:t>
            </a:r>
            <a:r>
              <a:rPr lang="ko-KR" altLang="en-US" dirty="0"/>
              <a:t>이형섭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B3351C-6B92-413B-810B-51039D54C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08684"/>
            <a:ext cx="9144000" cy="327259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▶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1.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교재에 나온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Matlab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코드를 직접 타이핑하고 코드를 실행 할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▶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2.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코드에 대한 해석을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ppt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에 정리 할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▶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3.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수업시간에 시청한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2019 example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영상들을 참고하여 태양계 시뮬레이션을 개선 할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▶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4. ppt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에는 사용된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Matlab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코드에 대한 설명과 결과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에니메이션이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첨부되어 있어야 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0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B4BE0-6B59-4D3B-8009-CCCAF80F3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개선된 점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26D5A65-9711-49F5-80D2-792AB3C0C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2838" y="1325563"/>
            <a:ext cx="10146323" cy="522177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행성마다 색을 </a:t>
            </a:r>
            <a:r>
              <a:rPr lang="ko-KR" altLang="en-US" sz="1800" dirty="0" err="1"/>
              <a:t>칠해줄때</a:t>
            </a:r>
            <a:r>
              <a:rPr lang="ko-KR" altLang="en-US" sz="1800" dirty="0"/>
              <a:t> 구분선을 없애서 완전한 구처럼 보이도록 개선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배경색을 우주색과 비슷한 </a:t>
            </a:r>
            <a:r>
              <a:rPr lang="en-US" altLang="ko-KR" sz="1800" dirty="0"/>
              <a:t>16</a:t>
            </a:r>
            <a:r>
              <a:rPr lang="ko-KR" altLang="en-US" sz="1800" dirty="0"/>
              <a:t>진수 </a:t>
            </a:r>
            <a:r>
              <a:rPr lang="en-US" altLang="ko-KR" sz="1800" dirty="0"/>
              <a:t>0x000033</a:t>
            </a:r>
            <a:r>
              <a:rPr lang="ko-KR" altLang="en-US" sz="1800" dirty="0"/>
              <a:t>으로 개선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행성 </a:t>
            </a:r>
            <a:r>
              <a:rPr lang="en-US" altLang="ko-KR" sz="1800" dirty="0"/>
              <a:t>4</a:t>
            </a:r>
            <a:r>
              <a:rPr lang="ko-KR" altLang="en-US" sz="1800" dirty="0"/>
              <a:t>개 더 추가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4. Viewpoint</a:t>
            </a:r>
            <a:r>
              <a:rPr lang="ko-KR" altLang="en-US" sz="1800" dirty="0"/>
              <a:t> 연속으로 변경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5. </a:t>
            </a:r>
            <a:r>
              <a:rPr lang="ko-KR" altLang="en-US" sz="1800" dirty="0"/>
              <a:t>행성마다 궤도를 그려주는 실선을 </a:t>
            </a:r>
            <a:r>
              <a:rPr lang="en-US" altLang="ko-KR" sz="1800" dirty="0"/>
              <a:t>gradation</a:t>
            </a:r>
            <a:r>
              <a:rPr lang="ko-KR" altLang="en-US" sz="1800" dirty="0"/>
              <a:t>효과로 개선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6. </a:t>
            </a:r>
            <a:r>
              <a:rPr lang="ko-KR" altLang="en-US" sz="1800" dirty="0"/>
              <a:t>모든 행성들이 일직선이 되는 순간 정지하여 </a:t>
            </a:r>
            <a:r>
              <a:rPr lang="en-US" altLang="ko-KR" sz="1800" dirty="0"/>
              <a:t>title</a:t>
            </a:r>
            <a:r>
              <a:rPr lang="ko-KR" altLang="en-US" sz="1800" dirty="0"/>
              <a:t>에 </a:t>
            </a:r>
            <a:r>
              <a:rPr lang="en-US" altLang="ko-KR" sz="1800" dirty="0"/>
              <a:t>’! Grand Alignment !’ 3</a:t>
            </a:r>
            <a:r>
              <a:rPr lang="ko-KR" altLang="en-US" sz="1800" dirty="0"/>
              <a:t>초간 출력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-&gt; </a:t>
            </a:r>
            <a:r>
              <a:rPr lang="ko-KR" altLang="en-US" sz="1800" dirty="0"/>
              <a:t>다음 장 코드 설명에는 중복되는 설명 대신 개선된 코드 위주의 설명을 추가하였습니다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9738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B4BE0-6B59-4D3B-8009-CCCAF80F3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개선된 코드</a:t>
            </a:r>
            <a:r>
              <a:rPr lang="en-US" altLang="ko-KR" dirty="0"/>
              <a:t>_</a:t>
            </a:r>
            <a:r>
              <a:rPr lang="ko-KR" altLang="en-US" dirty="0"/>
              <a:t>영상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pic>
        <p:nvPicPr>
          <p:cNvPr id="5" name="과제15_2_영상">
            <a:hlinkClick r:id="" action="ppaction://media"/>
            <a:extLst>
              <a:ext uri="{FF2B5EF4-FFF2-40B4-BE49-F238E27FC236}">
                <a16:creationId xmlns:a16="http://schemas.microsoft.com/office/drawing/2014/main" id="{2182F2E4-C3AA-431F-AE03-D775A905094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3850" y="1020762"/>
            <a:ext cx="9004300" cy="5627688"/>
          </a:xfrm>
        </p:spPr>
      </p:pic>
    </p:spTree>
    <p:extLst>
      <p:ext uri="{BB962C8B-B14F-4D97-AF65-F5344CB8AC3E}">
        <p14:creationId xmlns:p14="http://schemas.microsoft.com/office/powerpoint/2010/main" val="13822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개선된 코드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455" y="1155031"/>
            <a:ext cx="11337090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200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endParaRPr lang="en-US" altLang="ko-KR" sz="1200" dirty="0">
              <a:solidFill>
                <a:srgbClr val="000000"/>
              </a:solidFill>
              <a:latin typeface="Menlo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B669E90-0C02-47FB-AD2F-BA1BE8374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7054"/>
            <a:ext cx="10242550" cy="5510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Solar System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이것을 더 개선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발전시켜라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개선 내용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1.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칠해줄때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구분선을 없애서 완전한 구처럼 보이도록 개선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배경색을 우주색과 비슷한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진수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0x000033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개선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3.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더 추가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4. Viewpoint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연속으로 변경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5.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궤도를 그려주는 실선을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gradation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효과로 개선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6.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거리가 먼 행성일수록 빨리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7.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모든 행성들이 일직선이 되는 순간 정지하여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title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%! Grand Alignment ! 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초간 출력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clear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x,y,z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]=sphere(19);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x_p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=reshape(x,1,[]);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y_p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=reshape(y,1,[]);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z_p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=reshape(z,1,[]); 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=0;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태양계가 움직이는 동안 달리할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viewpoint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위한 변수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x_p;y_p;z_p;ones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(size(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x_p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지구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화성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목성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토성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행성을 추가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p_si_n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증가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감소시킬 수 있는 변수이다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크기가 다른 것을 구현하기 위해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p_si_1=4;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p_si_2=1;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수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p_si_3=1.3;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금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p_si_4=1.6;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지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p_si_5=1.9;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화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p_si_6=2.2;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목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p_si_7=2.5;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po_mat1=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(1:3,:)*p_si_1;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태양이니까 가장 크다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po_mat2=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(1:3,:)*p_si_2;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po_mat3=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(1:3,:)*p_si_3;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1.3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po_mat4=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(1:3,:)*p_si_4;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1.6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po_mat5=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(1:3,:)*p_si_5;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1.9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po_mat6=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(1:3,:)*p_si_6;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2.2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po_mat7=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(1:3,:)*p_si_7;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2.5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po_mat1(4,:)=1;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po_mat2(4,:)=1;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po_mat3(4,:)=1;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po_mat4(4,:)=1;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po_mat5(4,:)=1;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po_mat6(4,:)=1;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po_mat7(4,:)=1;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과거 궤도 좌표 저장을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개만 하겠다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나머지 행성들의 과거 궤도 좌표 저장을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개만 하겠다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orbit1=zeros(50,4);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orbit2=zeros(10,4);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orbit3=zeros(10,4);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orbit4=zeros(10,4);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orbit5=zeros(10,4);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orbit6=zeros(10,4);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orbit7=zeros(10,4);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과거 궤도를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gradation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효과로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변수들이다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linc1=[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(1,1,size(orbit1,1));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(1,0,size(orbit1,1));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(1,0,size(orbit1,1))]';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red 100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linc2=[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(1,1,size(orbit2,1));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(1,0,size(orbit2,1));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(1,1,size(orbit2,1))]';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magenta 101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linc3=[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(1,1,size(orbit3,1));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(1,1,size(orbit3,1));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(1,0,size(orbit3,1))]';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yellow 110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linc4=[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(1,0,size(orbit4,1));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(1,1,size(orbit4,1));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(1,0,size(orbit4,1))]';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green 010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linc5=[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(1,0,size(orbit5,1));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(1,1,size(orbit5,1));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(1,1,size(orbit5,1))]';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cyan 011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linc6=[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(1,0,size(orbit6,1));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(1,0,size(orbit6,1));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(1,1,size(orbit6,1))]';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blue 001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linc7=[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(1,0,size(orbit7,1));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(1,0,size(orbit7,1));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(1,0,size(orbit7,1))]';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black 000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colorbar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();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caxis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([0 100])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설정하였고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100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갈수록 적색농도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갈수록 청색농도가 높다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색깔을 지정해주는 변수들이다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c1=90*ones(size(z));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 색깔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19 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적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c2=70*ones(size(z));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수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c3=60*ones(size(z));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금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c4=50*ones(size(z));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지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c5=40*ones(size(z));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화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c6=30*ones(size(z));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목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c7=20*ones(size(z));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psi=0;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행성들이 자전하거나 공전하거나 좌표상에서 움직임이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있을때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필요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즉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roll, pitch, yaw, surge, sway, heave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구현하기 위해 필요한 변수이다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ob_sum1=zeros(50,4); ob_sum2=zeros(10,4); ob_sum3=zeros(10,4); ob_sum4=zeros(10,4); ob_sum5=zeros(10,4); ob_sum6=zeros(10,4); ob_sum7=zeros(10,4);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지나온 궤도를 저장하여 과거 궤도들을 출력하기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과거 궤도를 저장하는 변수들이다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태양만 과거 궤도좌표를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개까지 저장할 것이다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다른 행성들은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개까지만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과거궤도좌표 저장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psi=4:4:360*2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%planet1_Sun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(10)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1 0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(10)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+ Rz -&gt; 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구현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Transition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궤도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x3+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볼 때 태양은 진폭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갖는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sin,cos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모양의 그래프와 같다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10*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cosd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(psi/2);10*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sind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(psi/2)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통해 위의 설명을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평행이동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: 1/10*psi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=[1/10*psi;10*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(psi/2);10*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(psi/2);0];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T=[1 0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(1);0 1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(2);0 0 1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(3);0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Rx, Rz, 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태양의 상태를 업데이트해준 것을 모두 합치어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태양의 상태를 동시에 구현한다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y_po_mat1=T*Rx*Rz*po_mat1;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기능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배열을 순환적으로 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과거 궤도의 좌표를 계속 기억하는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oribt_sum1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만들 것이다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(ob_sum1,-1)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n-1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행으로 위치를 이동시킨다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ob_sum1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가장 최근 궤도의 좌표이며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ob_sum1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행렬에 저장된 좌표들 중 가장 과거 궤도의 좌표이다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ob_sum1=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(ob_sum1,-1);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ob_sum1(end,:)=[y_po_mat1(1,1) y_po_mat1(2,1) y_po_mat1(3,1) y_po_mat1(4,1)];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x_re1=reshape(y_po_mat1(1,:),20,20);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y_re1=reshape(y_po_mat1(2,:),20,20);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z_re1=reshape(y_po_mat1(3,:),20,20);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%planet2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수성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orbit_p2=[8*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(psi);8*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(psi);0;1];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(20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(20)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(20)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1 0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(20)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(20)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orbit_p2=Rx*orbit_p2+tran_sun;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orbit_p2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와 곱하여 상태를 이미 업데이트해줬기 때문에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변수에 새로운 값을 넣어 이용해도 괜찮다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y_po_mat2=Rx*Rz*po_mat2;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ob_sum2=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(ob_sum2,-1);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ob_sum2(end,:)=[orbit_p2(1,1) orbit_p2(2,1) orbit_p2(3,1) orbit_p2(4,1)];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x_re2=reshape(y_po_mat2(1,:),20,20)+ orbit_p2(1);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y_re2=reshape(y_po_mat2(2,:),20,20)+ orbit_p2(2);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z_re2=reshape(y_po_mat2(3,:),20,20)+ orbit_p2(3);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%planet3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금성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orbit_p3=[11*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(2*psi);11*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(2*psi);0;1];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(30) 0;0 1 0 0;-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(30) 0; 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orbit_p3=Rx*orbit_p3+tran_sun;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y_po_mat3=Rx*Rz*po_mat3;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ob_sum3=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(ob_sum3,-1);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ob_sum3(end,:)=[orbit_p3(1,1) orbit_p3(2,1) orbit_p3(3,1) orbit_p3(4,1)];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x_re3=reshape(y_po_mat3(1,:),20,20)+ orbit_p3(1);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y_re3=reshape(y_po_mat3(2,:),20,20)+ orbit_p3(2);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z_re3=reshape(y_po_mat3(3,:),20,20)+ orbit_p3(3);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%planet4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지구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3*psi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orbit_p4=[16*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(3*psi);16*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(3*psi);0;1];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40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0;0 1 0 0;-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0; 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orbit_p4=Rx*orbit_p4+tran_sun;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y_po_mat4=Rx*Rz*po_mat4;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ob_sum4=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(ob_sum4,-1);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ob_sum4(end,:)=[orbit_p4(1,1) orbit_p4(2,1) orbit_p4(3,1) orbit_p4(4,1)];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x_re4=reshape(y_po_mat4(1,:),20,20)+ orbit_p4(1);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y_re4=reshape(y_po_mat4(2,:),20,20)+ orbit_p4(2);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z_re4=reshape(y_po_mat4(3,:),20,20)+ orbit_p4(3);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%planet5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화성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4*psi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orbit_p5=[22*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(4*psi);22*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(4*psi);0;1];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50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(50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(50) 0;0 1 0 0;-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(50) 0; 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orbit_p5=Rx*orbit_p5+tran_sun;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y_po_mat5=Rx*Rz*po_mat5;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ob_sum5=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(ob_sum5,-1);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ob_sum5(end,:)=[orbit_p5(1,1) orbit_p5(2,1) orbit_p5(3,1) orbit_p5(4,1)];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x_re5=reshape(y_po_mat5(1,:),20,20)+ orbit_p5(1);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y_re5=reshape(y_po_mat5(2,:),20,20)+ orbit_p5(2);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z_re5=reshape(y_po_mat5(3,:),20,20)+ orbit_p5(3);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%planet6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목성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5*psi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orbit_p6=[30*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(5*psi);30*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(5*psi);0;1];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40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0;0 1 0 0;-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0; 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orbit_p6=Rx*orbit_p6+tran_sun;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y_po_mat6=Rx*Rz*po_mat6;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ob_sum6=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(ob_sum6,-1);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ob_sum6(end,:)=[orbit_p6(1,1) orbit_p6(2,1) orbit_p6(3,1) orbit_p6(4,1)];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x_re6=reshape(y_po_mat6(1,:),20,20)+ orbit_p6(1);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y_re6=reshape(y_po_mat6(2,:),20,20)+ orbit_p6(2);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z_re6=reshape(y_po_mat6(3,:),20,20)+ orbit_p6(3); 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%planet7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토성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6*psi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orbit_p7=[40*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(6*psi);40*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(6*psi);0;1];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(30) 0;0 1 0 0;-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(30) 0; 0 0 0 1];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orbit_p7=Rx*orbit_p7+tran_sun;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y_po_mat7=Rx*Rz*po_mat7;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ob_sum7=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(ob_sum7,-1);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ob_sum7(end,:)=[orbit_p7(1,1) orbit_p7(2,1) orbit_p7(3,1) orbit_p7(4,1)];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x_re7=reshape(y_po_mat7(1,:),20,20)+ orbit_p7(1);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y_re7=reshape(y_po_mat7(2,:),20,20)+ orbit_p7(2);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z_re7=reshape(y_po_mat7(3,:),20,20)+ orbit_p7(3);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총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번의 경우로 나누어서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360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돌면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grand alignment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현상이 발생한다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360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도가 됐으면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행성을 관찰하여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행성이 일렬도 되었는지 잘 확인해주기 위해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viewpoint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이와 같이 설정하였다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(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(psi/90&gt;=0 &amp;&amp; psi/90&lt;1)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=az+1;el=el-1;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(psi/90&gt;=1 &amp;&amp; psi/90&lt;2)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=az+1;el=el+1;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(psi/90&gt;=2 &amp;&amp; psi/90&lt;3)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=az+1;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=az+1;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=el+2;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grid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minor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hold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각각의 행성의 궤도를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gradation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처리를 해주기 위해 사용한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(psi&gt;=0 &amp;&amp;psi&lt;=10)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j=1:size(ob_sum1,1)-1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line([ob_sum1(j,1) ob_sum1(j+1,1)],[ob_sum1(j,2) ob_sum1(j+1,2)],[ob_sum1(j,3) ob_sum1(j+1,3)],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,linc1(j,:),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j=1:size(ob_sum2,1)-1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line([ob_sum2(j,1) ob_sum2(j+1,1)],[ob_sum2(j,2) ob_sum2(j+1,2)],[ob_sum2(j,3) ob_sum2(j+1,3)],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,linc2(j,:),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j=1:size(ob_sum3,1)-1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line([ob_sum3(j,1) ob_sum3(j+1,1)],[ob_sum3(j,2) ob_sum3(j+1,2)],[ob_sum3(j,3) ob_sum3(j+1,3)],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,linc3(j,:),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j=1:size(ob_sum4,1)-1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line([ob_sum4(j,1) ob_sum4(j+1,1)],[ob_sum4(j,2) ob_sum4(j+1,2)],[ob_sum4(j,3) ob_sum4(j+1,3)],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,linc4(j,:),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j=1:size(ob_sum5,1)-1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line([ob_sum5(j,1) ob_sum5(j+1,1)],[ob_sum5(j,2) ob_sum5(j+1,2)],[ob_sum5(j,3) ob_sum5(j+1,3)],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,linc5(j,:),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j=1:size(ob_sum6,1)-1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line([ob_sum6(j,1) ob_sum6(j+1,1)],[ob_sum6(j,2) ob_sum6(j+1,2)],[ob_sum6(j,3) ob_sum6(j+1,3)],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,linc6(j,:),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j=1:size(ob_sum7,1)-1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line([ob_sum7(j,1) ob_sum7(j+1,1)],[ob_sum7(j,2) ob_sum7(j+1,2)],[ob_sum7(j,3) ob_sum7(j+1,3)],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,linc7(j,:),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set(gca,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'#000033'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배경색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진수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000033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해당하는 색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우주배경 색과 비슷한 색으로 하였습니다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surf(x_re1,y_re1,z_re1,c1,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surf(x_re2,y_re2,z_re2,c2,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surf(x_re3,y_re3,z_re3,c3,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surf(x_re4,y_re4,z_re4,c4,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surf(x_re5,y_re5,z_re5,c5,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surf(x_re6,y_re6,z_re6,c6,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surf(x_re7,y_re7,z_re7,c7,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ax=50; axis([-ax+1/10*psi ax+1/10*psi -ax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ax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-ax ax]) 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바뀌면서 행성의 좌표도 계속 바뀌기 때문에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axis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고정된 값으로 하면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 밖으로 행성이 나가기 때문에 볼 수가 없게 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시간에따라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행성이 움직이는 것을 보기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axis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값을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만큼 똑같이 이동시켜 그래프 밖으로 나가지 않게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360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배수가 되면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grand alignment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현상이 발생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title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Grand Alignment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문구를 출력한다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(mod(psi,360)==0)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title(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'! Grand Alignment !'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pause(3);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colormap(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"jet"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colorbar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colormap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함수에서 제공하는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jet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컬러맵이름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colorbar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현재 좌표축이나 차트의 오른쪽에 세로 컬러바를 표시합니다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컬러바는 현재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컬러맵을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표시하고 데이터 값의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매핑을 나타냅니다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jet colormap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경우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가까울수록 파란색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가까울수록 빨간색의 농도가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짙어지는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colormap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caxis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([0 100]);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caxis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(limits)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현재 좌표축에 대한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제한을 설정합니다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limits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[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]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형식의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요소를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가진 벡터입니다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작거나 같은 값은 모두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첫 번째 행에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크거나 같은 값은 모두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마지막 행에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과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사이에 있는 모든 값은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중간 행에 선형적으로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pause(0.000001)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43960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239254"/>
            <a:ext cx="5161547" cy="5510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clear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x,y,z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]=sphere(19);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x_p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=reshape(x,1,[]);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y_p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=reshape(y,1,[]);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z_p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=reshape(z,1,[]); 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=0;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태양계가 움직이는 동안 달리할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viewpoint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위한 변수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x_p;y_p;z_p;ones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(size(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x_p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))];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지구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화성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목성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토성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행성을 추가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p_si_n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증가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감소시킬 수 있는 변수이다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크기가 다른 것을 구현하기 위해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p_si_1=4;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p_si_2=1;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수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p_si_3=1.3;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금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p_si_4=1.6;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지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p_si_5=1.9;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화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p_si_6=2.2;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목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p_si_7=2.5;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155031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po_mat1=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(1:3,:)*p_si_1;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태양이니까 가장 크다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po_mat2=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(1:3,:)*p_si_2;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po_mat3=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(1:3,:)*p_si_3;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1.3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po_mat4=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(1:3,:)*p_si_4;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1.6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po_mat5=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(1:3,:)*p_si_5;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1.9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po_mat6=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(1:3,:)*p_si_6;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2.2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po_mat7=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(1:3,:)*p_si_7;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2.5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po_mat1(4,:)=1;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po_mat2(4,:)=1;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po_mat3(4,:)=1;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po_mat4(4,:)=1;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po_mat5(4,:)=1;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po_mat6(4,:)=1;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po_mat7(4,:)=1;</a:t>
            </a:r>
          </a:p>
        </p:txBody>
      </p:sp>
    </p:spTree>
    <p:extLst>
      <p:ext uri="{BB962C8B-B14F-4D97-AF65-F5344CB8AC3E}">
        <p14:creationId xmlns:p14="http://schemas.microsoft.com/office/powerpoint/2010/main" val="389970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041400"/>
            <a:ext cx="5161547" cy="5581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과거 궤도 좌표 저장을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개만 하겠다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나머지 행성들의 과거 궤도 좌표 저장을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개만 하겠다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orbit1=zeros(50,4);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orbit2=zeros(10,4);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orbit3=zeros(10,4);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orbit4=zeros(10,4);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orbit5=zeros(10,4);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orbit6=zeros(10,4);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orbit7=zeros(10,4);</a:t>
            </a: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과거 궤도를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gradation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효과로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변수들이다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linc1=[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(1,1,size(orbit1,1));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(1,0,size(orbit1,1));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(1,0,size(orbit1,1))]';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red 100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linc2=[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(1,1,size(orbit2,1));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(1,0,size(orbit2,1));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(1,1,size(orbit2,1))]';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magenta 101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linc3=[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(1,1,size(orbit3,1));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(1,1,size(orbit3,1));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(1,0,size(orbit3,1))]';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yellow 110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linc4=[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(1,0,size(orbit4,1));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(1,1,size(orbit4,1));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(1,0,size(orbit4,1))]';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green 010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linc5=[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(1,0,size(orbit5,1));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(1,1,size(orbit5,1));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(1,1,size(orbit5,1))]';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cyan 011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linc6=[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(1,0,size(orbit6,1));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(1,0,size(orbit6,1));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(1,1,size(orbit6,1))]';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blue 001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linc7=[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(1,0,size(orbit7,1));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(1,0,size(orbit7,1));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(1,0,size(orbit7,1))]';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black 000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239254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colorbar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();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caxis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([0 100])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설정하였고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100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갈수록 적색농도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갈수록 청색농도가 높다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색깔을 지정해주는 변수들이다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c1=90*ones(size(z));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 색깔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19 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적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c2=70*ones(size(z));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수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c3=60*ones(size(z));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금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c4=50*ones(size(z));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지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c5=40*ones(size(z));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화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c6=30*ones(size(z));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목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c7=20*ones(size(z));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토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548D535-7CBE-454F-9EC4-D27D9947E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4533190"/>
            <a:ext cx="4269852" cy="217111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A23924C-EDA6-44F3-AC09-CC9D175A2AF7}"/>
              </a:ext>
            </a:extLst>
          </p:cNvPr>
          <p:cNvSpPr/>
          <p:nvPr/>
        </p:nvSpPr>
        <p:spPr>
          <a:xfrm>
            <a:off x="467998" y="3804490"/>
            <a:ext cx="738554" cy="3575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0FB08046-0FA2-4922-AAAA-ED91E90717E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206552" y="3983266"/>
            <a:ext cx="4965649" cy="16354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3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193800"/>
            <a:ext cx="5161547" cy="55559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psi=0;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행성들이 자전하거나 공전하거나 좌표상에서 움직임이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있을때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필요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즉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roll, pitch, yaw, surge, sway, heave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구현하기 위해 필요한 변수이다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ob_sum1=zeros(50,4); ob_sum2=zeros(10,4); ob_sum3=zeros(10,4); ob_sum4=zeros(10,4); ob_sum5=zeros(10,4); ob_sum6=zeros(10,4); ob_sum7=zeros(10,4);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지나온 궤도를 저장하여 과거 궤도들을 출력하기 위해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과거 궤도를 저장하는 변수들이다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태양만 과거 궤도좌표를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50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개까지 저장할 것이다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다른 행성들은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개까지만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과거궤도좌표 저장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psi=4:4:360*2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%planet1_Sun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br>
              <a:rPr lang="ko-KR" altLang="en-US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(psi) 0 0;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(psi)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(10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(10) 0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(10) 0;0 1 0 0;-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(10) 0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(10) 0;0 0 0 1];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+ Rz -&gt; 10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구현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155031"/>
            <a:ext cx="5634788" cy="54405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Transition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궤도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x3+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볼 때 태양은 진폭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갖는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sin,cos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모양의 그래프와 같다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10*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cosd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(psi/2);10*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sind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(psi/2)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통해 위의 설명을 구현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평행이동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: 1/10*psi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=[1/10*psi;10*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(psi/2);10*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(psi/2);0];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T=[1 0 0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(1);0 1 0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(2);0 0 1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(3);0 0 0 1];</a:t>
            </a:r>
            <a:b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Rx, Rz, T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태양의 상태를 업데이트해준 것을 모두 합치어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태양의 상태를 동시에 구현한다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y_po_mat1=T*Rx*Rz*po_mat1;</a:t>
            </a: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기능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: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배열을 순환적으로 이동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과거 궤도의 좌표를 계속 기억하는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oribt_sum1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만들 것이다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1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(ob_sum1,-1)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행을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n-1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행으로 위치를 이동시킨다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ob_sum1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행렬의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가장 최근 궤도의 좌표이며 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% 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ob_sum1</a:t>
            </a:r>
            <a:r>
              <a:rPr lang="ko-KR" altLang="en-US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행렬에 저장된 좌표들 중 가장 과거 궤도의 좌표이다</a:t>
            </a:r>
            <a:r>
              <a:rPr lang="en-US" altLang="ko-KR" sz="11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1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ob_sum1=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(ob_sum1,-1);</a:t>
            </a:r>
          </a:p>
          <a:p>
            <a:pPr marL="0" indent="0">
              <a:buNone/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Menlo"/>
              </a:rPr>
              <a:t>ob_sum1(end,:)=[y_po_mat1(1,1) y_po_mat1(2,1) y_po_mat1(3,1) y_po_mat1(4,1)];</a:t>
            </a:r>
          </a:p>
        </p:txBody>
      </p:sp>
    </p:spTree>
    <p:extLst>
      <p:ext uri="{BB962C8B-B14F-4D97-AF65-F5344CB8AC3E}">
        <p14:creationId xmlns:p14="http://schemas.microsoft.com/office/powerpoint/2010/main" val="2001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239254"/>
            <a:ext cx="5161547" cy="5510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x_re1=reshape(y_po_mat1(1,:),20,20); 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y_re1=reshape(y_po_mat1(2,:),20,20);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z_re1=reshape(y_po_mat1(3,:),20,20);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%planet2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수성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orbit_p2=[8*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(psi);8*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(psi);0;1];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(20)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1 0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(20)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orbit_p2=Rx*orbit_p2+tran_sun;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155031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orbit_p2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와 곱하여 상태를 이미 업데이트해줬기 때문에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변수에 새로운 값을 넣어 이용해도 괜찮다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y_po_mat2=Rx*Rz*po_mat2;</a:t>
            </a:r>
          </a:p>
        </p:txBody>
      </p:sp>
    </p:spTree>
    <p:extLst>
      <p:ext uri="{BB962C8B-B14F-4D97-AF65-F5344CB8AC3E}">
        <p14:creationId xmlns:p14="http://schemas.microsoft.com/office/powerpoint/2010/main" val="378580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239254"/>
            <a:ext cx="5161547" cy="5510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ob_sum2=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(ob_sum2,-1);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ob_sum2(end,:)=[orbit_p2(1,1) orbit_p2(2,1) orbit_p2(3,1) orbit_p2(4,1)];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x_re2=reshape(y_po_mat2(1,:),20,20)+ orbit_p2(1);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y_re2=reshape(y_po_mat2(2,:),20,20)+ orbit_p2(2);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z_re2=reshape(y_po_mat2(3,:),20,20)+ orbit_p2(3);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155031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%planet3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금성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2*psi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orbit_p3=[11*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(2*psi);11*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(2*psi);0;1];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(30)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(30) 0;0 1 0 0;-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(30)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(30) 0; 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2*psi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orbit_p3=Rx*orbit_p3+tran_sun;</a:t>
            </a:r>
          </a:p>
          <a:p>
            <a:pPr marL="0" indent="0">
              <a:buNone/>
            </a:pP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54129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344" y="925987"/>
            <a:ext cx="5161547" cy="5510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y_po_mat3=Rx*Rz*po_mat3;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ob_sum3=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(ob_sum3,-1);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ob_sum3(end,:)=[orbit_p3(1,1) orbit_p3(2,1) orbit_p3(3,1) orbit_p3(4,1)];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x_re3=reshape(y_po_mat3(1,:),20,20)+ orbit_p3(1);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y_re3=reshape(y_po_mat3(2,:),20,20)+ orbit_p3(2);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z_re3=reshape(y_po_mat3(3,:),20,20)+ orbit_p3(3);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155031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%planet4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지구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3*psi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orbit_p4=[16*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(3*psi);16*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(3*psi);0;1];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40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0;0 1 0 0;-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0; 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orbit_p4=Rx*orbit_p4+tran_sun;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</p:txBody>
      </p:sp>
    </p:spTree>
    <p:extLst>
      <p:ext uri="{BB962C8B-B14F-4D97-AF65-F5344CB8AC3E}">
        <p14:creationId xmlns:p14="http://schemas.microsoft.com/office/powerpoint/2010/main" val="303822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239254"/>
            <a:ext cx="5161547" cy="5510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y_po_mat4=Rx*Rz*po_mat4;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ob_sum4=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(ob_sum4,-1);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ob_sum4(end,:)=[orbit_p4(1,1) orbit_p4(2,1) orbit_p4(3,1) orbit_p4(4,1)];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x_re4=reshape(y_po_mat4(1,:),20,20)+ orbit_p4(1);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y_re4=reshape(y_po_mat4(2,:),20,20)+ orbit_p4(2);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z_re4=reshape(y_po_mat4(3,:),20,20)+ orbit_p4(3);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5112" y="1239254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%planet5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화성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4*psi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orbit_p5=[22*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(4*psi);22*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(4*psi);0;1];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50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(50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(50) 0;0 1 0 0;-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(50) 0; 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orbit_p5=Rx*orbit_p5+tran_sun;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</p:txBody>
      </p:sp>
    </p:spTree>
    <p:extLst>
      <p:ext uri="{BB962C8B-B14F-4D97-AF65-F5344CB8AC3E}">
        <p14:creationId xmlns:p14="http://schemas.microsoft.com/office/powerpoint/2010/main" val="225364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B4BE0-6B59-4D3B-8009-CCCAF80F3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코드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EA311-C24C-4115-BD72-52A2E16F1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123" y="1014046"/>
            <a:ext cx="5855677" cy="559776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Solar System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코드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typing, comment(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해석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무엇을 나타내고자 하는지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구성되어 있는 각각의 변수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코드들에 대한 자세한 설명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이것을 더 개선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발전시켜라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clear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x,y,z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]=sphere(19);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19 x 19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면으로 구를 만든다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x,y,z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각각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20 x 20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행렬이 만들어진다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.(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x,y,z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구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만들기 위한 좌표들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=reshape(x,1,[]);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구를 만들기 위한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20x20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였던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1x400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reshape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y_p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=reshape(y,1,[]);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구를 만들기 위한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20x20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였던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1x400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reshape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z_p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=reshape(z,1,[]);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구를 만들기 위한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20x20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였던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1x400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reshape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하는 이유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여러개이기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 각각의 행성마다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x,y,z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달리하여 행성의 크기를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control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할 수 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x_p;y_p;z_p;ones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(size(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x_p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))];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행성들은 태양 주위를 공전하며 평행이동을 하는 연산을 수행하기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 하나를 더 만들어주었다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p_si_1=3; p_si_2=1; p_si_3=2;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p_si_n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증가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감소시킬 수 있는 변수이다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크기가 다른 것을 구현하기 위해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po_mat1=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(1:3,:)*p_si_1;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 중 가장 크다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po_mat2=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(1:3,:)*p_si_2;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po_mat3=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(1:3,:)*p_si_3;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po_mat1(4,:)=1;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po_mat2(4,:)=1;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po_mat3(4,:)=1;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colorbar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();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caxis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([0 5])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설정하였고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갈수록 적색농도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갈수록 청색농도가 높다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c1=5*ones(size(z));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).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적색이 되도록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5(*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색깔을 정해준다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c2=3*ones(size(z));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colormap jet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 중간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(3*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색깔로 해줄 것이다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c3=1*ones(size(z));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청색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(1*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가깝도록 정해줄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psi=0;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행성들이 자전하거나 공전하거나 좌표상에서 움직임이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있을때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필요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즉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roll, pitch, yaw, surge, sway, heave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구현하기 위해 필요한 변수이다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ob_sum1=[]; ob_sum2=[]; ob_sum3=[]; 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지나온 궤도를 저장하여 과거 궤도들을 출력하기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과거 궤도를 저장하는 변수들이다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psi=0:2:360*3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%planet1_Sun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(psi) 0 0; 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(psi)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(psi)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(10)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(10)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0 1 0 0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(10)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(10)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Rx + Rz -&gt; 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구현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Transition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궤도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10*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cosd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(psi/2);10*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sind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(psi/2);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인 이유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x3+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볼 때 태양은 진폭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갖는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sin,cos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모양의 그래프와 같다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view([0 0 1])(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x1+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볼 때 태양은 반지름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인 원 운동을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view([1 0 0]); (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동시에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1/10*psi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씩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 방향으로 태양은 전진한다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참고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=[1/10*psi;10*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(psi/2);10*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(psi/2);0]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바로 위의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태양의궤도를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과거의 태양궤도에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누적시킨다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ob_sum1=[ob_sum1;tran_sun'];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태양궤도가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tran_sun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(1)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x2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tran_sun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(2)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x3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tran_sun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(3)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이동하므로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평행이동시키기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변수를 이용하였다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T=[1 0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(1);0 1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(2);0 0 1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(3);0 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Rx, Rz, 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태양의 상태를 업데이트해준 것을 모두 합치어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동시에 업데이트 시킨다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y_po_mat1=T*Rx*Rz*po_mat1;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x_re1=reshape(y_po_mat1(1,:),20,20);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y_re1=reshape(y_po_mat1(2,:),20,20);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z_re1=reshape(y_po_mat1(3,:),20,20);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%planet2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2*psi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orbit_p2=[5*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(2*psi);5*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(2*psi);0;1];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-10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(-10)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1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(-10)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2*psi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orbit_p2=Rx*orbit_p2+tran_sun;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바로 위의 코드인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궤도를 과거의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궤도에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누적시킨다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ob_sum2=[ob_sum2;orbit_p2'];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3*psi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(psi*3) 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(psi*3) 0 0;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(psi*3)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(psi*3)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orbit_p2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와 곱하여 상태를 이미 업데이트해줬기 때문에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변수에 새로운 값을 넣어 이용해도 괜찮다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(3*psi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y_po_mat2=Rx*Rz*po_mat2;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x_re2=reshape(y_po_mat2(1,:),20,20)+ orbit_p2(1);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y_re2=reshape(y_po_mat2(2,:),20,20)+ orbit_p2(2);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z_re2=reshape(y_po_mat2(3,:),20,20)+ orbit_p2(3);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%planet3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3*psi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orbit_p3=[10*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(3*psi);10*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(3*psi);0;1];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20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(20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(20)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1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(20)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3*psi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orbit_p3=Rx*orbit_p3+tran_sun;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바로 위의 코드인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궤도를 과거의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궤도에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누적시킨다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ob_sum3=[ob_sum3;orbit_p3'];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5*psi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(psi*5) 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(psi*5) 0 0;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(psi*5)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(psi*5)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-30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(-30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orbit_p3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와 곱하여 상태를 이미 업데이트해줬기 때문에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변수에 새로운 값을 넣어 이용해도 괜찮다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(-30)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(-30) 0;0 1 0 0;-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(-30) 0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(-30) 0;0 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(20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공전궤도를 공전하는 것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자전하는 것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y_po_mat3=Rx*Rz*po_mat3;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x_re3=reshape(y_po_mat3(1,:),20,20)+ orbit_p3(1);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y_re3=reshape(y_po_mat3(2,:),20,20)+ orbit_p3(2);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z_re3=reshape(y_po_mat3(3,:),20,20)+ orbit_p3(3);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view(20,20);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ax=20; axis([ax 2*ax -ax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ax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-ax ax]);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axis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square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minor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hold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line(ob_sum1(:,1),ob_sum1(:,2),ob_sum1(:,3),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누적된 궤적을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빨간선으로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line(ob_sum2(:,1),ob_sum2(:,2),ob_sum2(:,3),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누적된 궤적을 초록색으로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line(ob_sum3(:,1),ob_sum3(:,2),ob_sum3(:,3),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'b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누적된 궤적을 파란색으로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surf(x_re1,y_re1,z_re1,c1);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surf(x_re2,y_re2,z_re2,c2);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surf(x_re3,y_re3,z_re3,c3);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axis([-ax+1/10*psi ax+1/10*psi -ax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ax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-ax ax]);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태양을 비롯한 모든 행성들이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1/10*psi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평행이동 하니까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시간에따라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행성이 움직이는 것을 보기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axis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값을 행성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만큼 똑같이 이동시켜 그래프 밖으로 나가지 않게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colormap(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"jet"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colorbar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()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colormap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함수에서 제공하는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jet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컬러맵이름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colorbar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현재 좌표축이나 차트의 오른쪽에 세로 컬러바를 표시합니다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컬러바는 현재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컬러맵을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표시하고 데이터 값의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매핑을 나타냅니다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jet colormap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경우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가까울수록 파란색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가까울수록 빨간색의 농도가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짙어지는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colormap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caxis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([0 5]);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caxis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(limits)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현재 좌표축에 대한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제한을 설정합니다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limits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[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]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형식의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요소를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가진 벡터입니다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작거나 같은 값은 모두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첫 번째 행에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크거나 같은 값은 모두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마지막 행에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과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사이에 있는 모든 값은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중간 행에 선형적으로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pause(0.000001)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2BF4FA-8E1D-4FC1-A9BD-9B9DAB9B8B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96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239254"/>
            <a:ext cx="5161547" cy="5510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y_po_mat5=Rx*Rz*po_mat5;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ob_sum5=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(ob_sum5,-1);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ob_sum5(end,:)=[orbit_p5(1,1) orbit_p5(2,1) orbit_p5(3,1) orbit_p5(4,1)];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x_re5=reshape(y_po_mat5(1,:),20,20)+ orbit_p5(1);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y_re5=reshape(y_po_mat5(2,:),20,20)+ orbit_p5(2);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z_re5=reshape(y_po_mat5(3,:),20,20)+ orbit_p5(3);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155031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%planet6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목성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5*psi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orbit_p6=[30*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(5*psi);30*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(5*psi);0;1];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40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0;0 1 0 0;-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(40) 0; 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5*psi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orbit_p6=Rx*orbit_p6+tran_sun;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</p:txBody>
      </p:sp>
    </p:spTree>
    <p:extLst>
      <p:ext uri="{BB962C8B-B14F-4D97-AF65-F5344CB8AC3E}">
        <p14:creationId xmlns:p14="http://schemas.microsoft.com/office/powerpoint/2010/main" val="284269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239254"/>
            <a:ext cx="5161547" cy="5510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6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y_po_mat6=Rx*Rz*po_mat6;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ob_sum6=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(ob_sum6,-1);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ob_sum6(end,:)=[orbit_p6(1,1) orbit_p6(2,1) orbit_p6(3,1) orbit_p6(4,1)];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x_re6=reshape(y_po_mat6(1,:),20,20)+ orbit_p6(1);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y_re6=reshape(y_po_mat6(2,:),20,20)+ orbit_p6(2);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z_re6=reshape(y_po_mat6(3,:),20,20)+ orbit_p6(3);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002631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%planet7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토성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공전한다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6*psi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orbit_p7=[40*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(6*psi);40*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(6*psi);0;1];</a:t>
            </a: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sz="9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(30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(30) 0 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(30) 0;0 1 0 0;-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(30) 0 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(30) 0; 0 0 0 1];</a:t>
            </a: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9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6*psi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orbit_p7=Rx*orbit_p7+tran_sun;</a:t>
            </a: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(psi) 0 0;sind(psi) 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(psi) 0 0;0 0 1 0;0 0 0 1];</a:t>
            </a: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9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7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9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9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Menlo"/>
              </a:rPr>
              <a:t>y_po_mat7=Rx*Rz*po_mat7;</a:t>
            </a:r>
          </a:p>
        </p:txBody>
      </p:sp>
    </p:spTree>
    <p:extLst>
      <p:ext uri="{BB962C8B-B14F-4D97-AF65-F5344CB8AC3E}">
        <p14:creationId xmlns:p14="http://schemas.microsoft.com/office/powerpoint/2010/main" val="59714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239254"/>
            <a:ext cx="5161547" cy="5510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cirrshift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함수의 기능과 코드의미는 이전 행성에서의 설명과 동일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ob_sum7=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(ob_sum7,-1);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ob_sum7(end,:)=[orbit_p7(1,1) orbit_p7(2,1) orbit_p7(3,1) orbit_p7(4,1)];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x_re7=reshape(y_po_mat7(1,:),20,20)+ orbit_p7(1);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y_re7=reshape(y_po_mat7(2,:),20,20)+ orbit_p7(2);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z_re7=reshape(y_po_mat7(3,:),20,20)+ orbit_p7(3);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002631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총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번의 경우로 나누어서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360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돌면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grand alignment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현상이 발생한다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360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도가 됐으면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행성을 관찰하여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행성이 일렬도 되었는지 잘 확인해주기 위해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viewpoint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이와 같이 설정하였다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(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(psi/90&gt;=0 &amp;&amp; psi/90&lt;1)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=az+1;el=el-1;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(psi/90&gt;=1 &amp;&amp; psi/90&lt;2)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=az+1;el=el+1;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(psi/90&gt;=2 &amp;&amp; psi/90&lt;3)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=az+1;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=az+1;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=el+2;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grid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minor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hold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195545-A0EB-4001-8FFC-39BACA46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89" y="3149084"/>
            <a:ext cx="3399500" cy="33621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9FB7690-529D-4F20-B091-718FA5A7CD47}"/>
              </a:ext>
            </a:extLst>
          </p:cNvPr>
          <p:cNvSpPr/>
          <p:nvPr/>
        </p:nvSpPr>
        <p:spPr>
          <a:xfrm>
            <a:off x="6299201" y="2328194"/>
            <a:ext cx="787400" cy="237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A71470BA-B71C-4318-B598-AB5B39A3EC8F}"/>
              </a:ext>
            </a:extLst>
          </p:cNvPr>
          <p:cNvCxnSpPr>
            <a:endCxn id="6" idx="1"/>
          </p:cNvCxnSpPr>
          <p:nvPr/>
        </p:nvCxnSpPr>
        <p:spPr>
          <a:xfrm rot="16200000" flipH="1">
            <a:off x="6551155" y="2973845"/>
            <a:ext cx="2408712" cy="13039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45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699" y="1032626"/>
            <a:ext cx="5787190" cy="5071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700" b="0" i="0" u="none" strike="noStrike" dirty="0">
                <a:solidFill>
                  <a:srgbClr val="028009"/>
                </a:solidFill>
                <a:effectLst/>
                <a:latin typeface="Menlo"/>
              </a:rPr>
              <a:t>각각의 행성의 궤도를 </a:t>
            </a:r>
            <a:r>
              <a:rPr lang="en-US" altLang="ko-KR" sz="700" b="0" i="0" u="none" strike="noStrike" dirty="0">
                <a:solidFill>
                  <a:srgbClr val="028009"/>
                </a:solidFill>
                <a:effectLst/>
                <a:latin typeface="Menlo"/>
              </a:rPr>
              <a:t>gradation</a:t>
            </a:r>
            <a:r>
              <a:rPr lang="ko-KR" altLang="en-US" sz="700" b="0" i="0" u="none" strike="noStrike" dirty="0">
                <a:solidFill>
                  <a:srgbClr val="028009"/>
                </a:solidFill>
                <a:effectLst/>
                <a:latin typeface="Menlo"/>
              </a:rPr>
              <a:t>처리를 해주기 위해 사용한 </a:t>
            </a:r>
            <a:r>
              <a:rPr lang="en-US" altLang="ko-KR" sz="7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7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(psi&gt;=0 &amp;&amp;psi&lt;=10)</a:t>
            </a: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j=1:size(ob_sum1,1)-1</a:t>
            </a:r>
          </a:p>
          <a:p>
            <a:pPr marL="0" indent="0">
              <a:buNone/>
            </a:pP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line([ob_sum1(j,1) ob_sum1(j+1,1)],[ob_sum1(j,2) ob_sum1(j+1,2)],[ob_sum1(j,3) ob_sum1(j+1,3)], 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,linc1(j,:),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j=1:size(ob_sum2,1)-1</a:t>
            </a:r>
          </a:p>
          <a:p>
            <a:pPr marL="0" indent="0">
              <a:buNone/>
            </a:pP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line([ob_sum2(j,1) ob_sum2(j+1,1)],[ob_sum2(j,2) ob_sum2(j+1,2)],[ob_sum2(j,3) ob_sum2(j+1,3)], 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,linc2(j,:),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j=1:size(ob_sum3,1)-1</a:t>
            </a:r>
          </a:p>
          <a:p>
            <a:pPr marL="0" indent="0">
              <a:buNone/>
            </a:pP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line([ob_sum3(j,1) ob_sum3(j+1,1)],[ob_sum3(j,2) ob_sum3(j+1,2)],[ob_sum3(j,3) ob_sum3(j+1,3)], 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,linc3(j,:),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j=1:size(ob_sum4,1)-1</a:t>
            </a:r>
          </a:p>
          <a:p>
            <a:pPr marL="0" indent="0">
              <a:buNone/>
            </a:pP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line([ob_sum4(j,1) ob_sum4(j+1,1)],[ob_sum4(j,2) ob_sum4(j+1,2)],[ob_sum4(j,3) ob_sum4(j+1,3)], 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,linc4(j,:),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j=1:size(ob_sum5,1)-1</a:t>
            </a:r>
          </a:p>
          <a:p>
            <a:pPr marL="0" indent="0">
              <a:buNone/>
            </a:pP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line([ob_sum5(j,1) ob_sum5(j+1,1)],[ob_sum5(j,2) ob_sum5(j+1,2)],[ob_sum5(j,3) ob_sum5(j+1,3)], 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,linc5(j,:),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j=1:size(ob_sum6,1)-1</a:t>
            </a:r>
          </a:p>
          <a:p>
            <a:pPr marL="0" indent="0">
              <a:buNone/>
            </a:pP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line([ob_sum6(j,1) ob_sum6(j+1,1)],[ob_sum6(j,2) ob_sum6(j+1,2)],[ob_sum6(j,3) ob_sum6(j+1,3)], 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,linc6(j,:),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j=1:size(ob_sum7,1)-1</a:t>
            </a:r>
          </a:p>
          <a:p>
            <a:pPr marL="0" indent="0">
              <a:buNone/>
            </a:pP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line([ob_sum7(j,1) ob_sum7(j+1,1)],[ob_sum7(j,2) ob_sum7(j+1,2)],[ob_sum7(j,3) ob_sum7(j+1,3)], </a:t>
            </a: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,linc7(j,:),</a:t>
            </a:r>
            <a:r>
              <a:rPr lang="en-US" altLang="ko-KR" sz="7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7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7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002631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set(gca,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'#000033'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배경색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16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진수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000033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해당하는 색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우주배경 색과 비슷한 색으로 하였습니다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surf(x_re1,y_re1,z_re1,c1,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surf(x_re2,y_re2,z_re2,c2,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surf(x_re3,y_re3,z_re3,c3,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surf(x_re4,y_re4,z_re4,c4,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surf(x_re5,y_re5,z_re5,c5,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surf(x_re6,y_re6,z_re6,c6,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surf(x_re7,y_re7,z_re7,c7,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'EdgeColor'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'none'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행성의 각 면에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색칠할때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구분선의 색을 없앤다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ax=50; axis([-ax+1/10*psi ax+1/10*psi -ax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ax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 -ax ax])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바뀌면서 행성의 좌표도 계속 바뀌기 때문에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axis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고정된 값으로 하면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 밖으로 행성이 나가기 때문에 볼 수가 없게 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따라 행성이 움직이는 것을 보기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axis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값을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만큼 똑같이 이동시켜 그래프 밖으로 나가지 않게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3317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개선된 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699" y="1032626"/>
            <a:ext cx="5787190" cy="5071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360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배수가 되면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grand alignment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현상이 발생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title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Grand Alignment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문구를 출력한다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(mod(psi,360)==0)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title(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'! Grand Alignment !'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pause(3);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colormap(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"jet"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colorbar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()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colormap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함수에서 제공하는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jet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컬러맵이름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colorbar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현재 좌표축이나 차트의 오른쪽에 세로 컬러바를 표시합니다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컬러바는 현재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컬러맵을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표시하고 데이터 값의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매핑을 나타냅니다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jet colormap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경우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가까울수록 파란색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가까울수록 빨간색의 농도가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짙어지는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colormap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caxis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([0 100]);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caxis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(limits)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현재 좌표축에 대한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제한을 설정합니다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limits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[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]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형식의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요소를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가진 벡터입니다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작거나 같은 값은 모두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첫 번째 행에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크거나 같은 값은 모두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마지막 행에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과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사이에 있는 모든 값은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중간 행에 선형적으로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pause(0.000001)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11C5FF-0A29-4840-B8BB-2FEADEAA47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4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B4BE0-6B59-4D3B-8009-CCCAF80F3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영상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pic>
        <p:nvPicPr>
          <p:cNvPr id="6" name="과제15_1_영상">
            <a:hlinkClick r:id="" action="ppaction://media"/>
            <a:extLst>
              <a:ext uri="{FF2B5EF4-FFF2-40B4-BE49-F238E27FC236}">
                <a16:creationId xmlns:a16="http://schemas.microsoft.com/office/drawing/2014/main" id="{89959B89-5CA8-4FE3-AC13-9A5108DE135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5884" y="1085850"/>
            <a:ext cx="8880231" cy="5550144"/>
          </a:xfrm>
        </p:spPr>
      </p:pic>
    </p:spTree>
    <p:extLst>
      <p:ext uri="{BB962C8B-B14F-4D97-AF65-F5344CB8AC3E}">
        <p14:creationId xmlns:p14="http://schemas.microsoft.com/office/powerpoint/2010/main" val="10678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코드설명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011" y="1239254"/>
            <a:ext cx="5161547" cy="5510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clear 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clc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x,y,z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]=sphere(19);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19 x 19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면으로 구를 만든다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x,y,z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각각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 x 20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행렬이 만들어진다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.(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x,y,z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구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만들기 위한 좌표들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x_p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=reshape(x,1,[]);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구를 만들기 위한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20x20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였던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1x400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y_p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=reshape(y,1,[]);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구를 만들기 위한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20x20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였던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1x400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z_p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=reshape(z,1,[]);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구를 만들기 위한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20x20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였던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z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1x400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하는 이유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행성이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여러개이기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 각각의 행성마다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x,y,z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달리하여 행성의 크기를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control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할 수 있다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x_p;y_p;z_p;ones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(size(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x_p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))];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행성들은 태양 주위를 공전하며 평행이동을 하는 연산을 수행하기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 하나를 더 만들어주었다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p_si_1=3; p_si_2=1; p_si_3=2;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p_si_n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증가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감소시킬 수 있는 변수이다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크기가 다른 것을 구현하기 위해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155031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po_mat1=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(1:3,:)*p_si_1;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 중 가장 크다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po_mat2=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(1:3,:)*p_si_2;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po_mat3=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po_mat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(1:3,:)*p_si_3;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반지름을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배로 만들었다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po_mat1(4,:)=1;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po_mat2(4,:)=1;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po_mat3(4,:)=1;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colorbar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();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caxis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([0 5])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설정하였고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갈수록 적색농도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갈수록 청색농도가 높다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c1=5*ones(size(z));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적색이 되도록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5(*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색깔을 정해준다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c2=3*ones(size(z));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colormap jet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 중간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(3*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색깔로 해줄 것이다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c3=1*ones(size(z));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청색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(1*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가깝도록 정해줄 것이다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psi=0;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행성들이 자전하거나 공전하거나 좌표상에서 움직임이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있을때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필요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즉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roll, pitch, yaw, surge, sway, heave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구현하기 위해 필요한 변수이다</a:t>
            </a: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05293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569" y="1155031"/>
            <a:ext cx="5161547" cy="5510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ob_sum1=[]; ob_sum2=[]; ob_sum3=[];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지나온 궤도를 저장하여 과거 궤도들을 출력하기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행성마다 과거 궤도를 저장하는 변수들이다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psi=0:2:360*3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%planet1_Sun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(psi) 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(psi) 0 0; 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(psi)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(psi) 0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(10)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0 1 0 0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(10)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+ Rz -&gt; 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구현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155031"/>
            <a:ext cx="5634788" cy="29832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궤도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10*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cosd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(psi/2);10*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sind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(psi/2);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인 이유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x3+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볼 때 태양은 진폭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갖는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sin,cos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모양의 그래프와 같다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view([0 0 1])(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x1+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볼 때 태양은 반지름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인 원 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view([1 0 0]); (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동시에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1/10*psi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씩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방향으로 태양은 전진한다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참고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=[1/10*psi;10*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(psi/2);10*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(psi/2);0]</a:t>
            </a:r>
          </a:p>
          <a:p>
            <a:pPr marL="0" indent="0">
              <a:buNone/>
            </a:pP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바로 위의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태양의궤도를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과거의 태양궤도에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누적시킨다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ob_sum1=[ob_sum1;tran_sun'];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10AD8-B487-48BC-B5B6-4CEFB9865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43" y="4279857"/>
            <a:ext cx="3514825" cy="23856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3379BA-3D7D-4817-8D9F-3B5B59AC4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53" y="4138246"/>
            <a:ext cx="2920953" cy="253441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77AC47E-1809-4F89-B510-D93E55E90CF0}"/>
              </a:ext>
            </a:extLst>
          </p:cNvPr>
          <p:cNvSpPr/>
          <p:nvPr/>
        </p:nvSpPr>
        <p:spPr>
          <a:xfrm>
            <a:off x="7170821" y="1828800"/>
            <a:ext cx="904774" cy="4908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427CE9-5A17-461A-ADF4-58118A73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2213742"/>
            <a:ext cx="920576" cy="506012"/>
          </a:xfrm>
          <a:prstGeom prst="rect">
            <a:avLst/>
          </a:prstGeom>
        </p:spPr>
      </p:pic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C209FB93-68AF-4E13-9000-52B502335E4D}"/>
              </a:ext>
            </a:extLst>
          </p:cNvPr>
          <p:cNvCxnSpPr>
            <a:stCxn id="14" idx="6"/>
            <a:endCxn id="6" idx="0"/>
          </p:cNvCxnSpPr>
          <p:nvPr/>
        </p:nvCxnSpPr>
        <p:spPr>
          <a:xfrm>
            <a:off x="8075595" y="2074244"/>
            <a:ext cx="2303961" cy="220561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7683C41F-BB63-46AF-BC5B-8A9B58D8B864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 rot="16200000" flipH="1">
            <a:off x="6107064" y="3245180"/>
            <a:ext cx="1418492" cy="3676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58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4537" y="1112713"/>
            <a:ext cx="5402179" cy="5727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태양궤도가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tran_sun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(1)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x2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tran_sun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(2)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tran_sun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(3)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이동하므로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평행이동시키기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변수를 이용하였다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T=[1 0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(1);0 1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(2);0 0 1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tran_sun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(3);0 0 0 1];</a:t>
            </a:r>
          </a:p>
          <a:p>
            <a:pPr marL="0" indent="0">
              <a:buNone/>
            </a:pP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Rx, Rz, 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태양의 상태를 업데이트해준 것을 모두 합치어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동시에 업데이트 시킨다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y_po_mat1=T*Rx*Rz*po_mat1;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x_re1=reshape(y_po_mat1(1,:),20,20); 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y_re1=reshape(y_po_mat1(2,:),20,20);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z_re1=reshape(y_po_mat1(3,:),20,20);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25563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%planet2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2*psi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orbit_p2=[5*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(2*psi);5*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(2*psi);0;1];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-10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1 0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2*psi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orbit_p2=Rx*orbit_p2+tran_sun;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바로 위의 코드인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궤도를 과거의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궤도에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누적시킨다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ob_sum2=[ob_sum2;orbit_p2'];</a:t>
            </a:r>
          </a:p>
        </p:txBody>
      </p:sp>
    </p:spTree>
    <p:extLst>
      <p:ext uri="{BB962C8B-B14F-4D97-AF65-F5344CB8AC3E}">
        <p14:creationId xmlns:p14="http://schemas.microsoft.com/office/powerpoint/2010/main" val="81620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4537" y="1325563"/>
            <a:ext cx="5402179" cy="459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3*psi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(psi*3) 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(psi*3) 0 0;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(psi*3)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(psi*3) 0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orbit_p2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와 곱하여 상태를 이미 업데이트해줬기 때문에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변수에 새로운 값을 넣어 이용해도 괜찮다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0; 0 1 0 0; 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(-10) 0;0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(-10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자전축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(3*psi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y_po_mat2=Rx*Rz*po_mat2;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25563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x_re2=reshape(y_po_mat2(1,:),20,20)+ orbit_p2(1);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y_re2=reshape(y_po_mat2(2,:),20,20)+ orbit_p2(2);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z_re2=reshape(y_po_mat2(3,:),20,20)+ orbit_p2(3);</a:t>
            </a:r>
          </a:p>
        </p:txBody>
      </p:sp>
    </p:spTree>
    <p:extLst>
      <p:ext uri="{BB962C8B-B14F-4D97-AF65-F5344CB8AC3E}">
        <p14:creationId xmlns:p14="http://schemas.microsoft.com/office/powerpoint/2010/main" val="11307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06" y="1325563"/>
            <a:ext cx="5402179" cy="54241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%planet3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%revolution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곳의 위치에서 원을 그리며 공전하기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3*psi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orbit_p3=[10*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(3*psi);10*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(3*psi);0;1];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도씩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기울어지며 태양 주위 공전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 구현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(20)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1 0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(20)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태양이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 만큼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평행이동을 한다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떨어진 위치에서 원을 그리며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3*psi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공전한다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+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공전궤도는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 있다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orbit_p3=Rx*orbit_p3+tran_sun;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바로 위의 코드인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궤도를 과거의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궤도에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누적시킨다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ob_sum3=[ob_sum3;orbit_p3'];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CDD1-AF27-4D15-81E4-BD78CDD6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25563"/>
            <a:ext cx="5634788" cy="4733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%rotation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CCW yaw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5*psi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속도로 자전한다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Rz=[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(psi*5) 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(psi*5) 0 0;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(psi*5)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(psi*5) 0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 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CW pitch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기울어져서 자전한다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(-30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위의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orbit_p3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와 곱하여 상태를 이미 업데이트해줬기 때문에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변수에 새로운 값을 넣어 이용해도 괜찮다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Rx=[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(-30)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(-30) 0;0 1 0 0;-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(-30) 0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cosd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(-30) 0;0 0 0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기존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상태에서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Rx: CW pitch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공전궤도를 공전하는 것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), Rz: CCW yaw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자전하는 것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곱하여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상태를 계속 업데이트 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y_po_mat3=Rx*Rz*po_mat3;</a:t>
            </a:r>
          </a:p>
        </p:txBody>
      </p:sp>
    </p:spTree>
    <p:extLst>
      <p:ext uri="{BB962C8B-B14F-4D97-AF65-F5344CB8AC3E}">
        <p14:creationId xmlns:p14="http://schemas.microsoft.com/office/powerpoint/2010/main" val="4221813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9857B-EEE3-4A1B-B403-3E32E2D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15_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4DA-F756-4E80-8A26-EBE054439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06" y="1289217"/>
            <a:ext cx="5402179" cy="54241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20 by 20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행렬로 다시 만들어준다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이유는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19 by 19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만들어진 행성의 각각의 면에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즉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surf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사용하여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각각의면에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핸들링하여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색을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칠해줘야하기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때문에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reshape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분리해주는 작업이다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x_re3=reshape(y_po_mat3(1,:),20,20)+ orbit_p3(1);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y_re3=reshape(y_po_mat3(2,:),20,20)+ orbit_p3(2);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z_re3=reshape(y_po_mat3(3,:),20,20)+ orbit_p3(3);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 view(20,20);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ax=20; axis([ax 2*ax -ax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ax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 -ax ax]);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axis 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square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minor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 hold 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line(ob_sum1(:,1),ob_sum1(:,2),ob_sum1(:,3),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누적된 궤적을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빨간선으로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그려준다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line(ob_sum2(:,1),ob_sum2(:,2),ob_sum2(:,3),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누적된 궤적을 초록색으로 그려준다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line(ob_sum3(:,1),ob_sum3(:,2),ob_sum3(:,3),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'b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누적된 궤적을 파란색으로 그려준다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surf(x_re1,y_re1,z_re1,c1);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surf(x_re2,y_re2,z_re2,c2);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surf(x_re3,y_re3,z_re3,c3);</a:t>
            </a:r>
          </a:p>
          <a:p>
            <a:pPr marL="0" indent="0">
              <a:buNone/>
            </a:pP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42A8BD-F019-44EE-A43E-566CDA80C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831" y="1420820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axis([-ax+1/10*psi ax+1/10*psi -ax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ax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 -ax ax]);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태양을 비롯한 모든 행성들이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축으로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1/10*psi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평행이동 하니까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시간에따라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행성이 움직이는 것을 보기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axis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값을 행성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태양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만큼 똑같이 이동시켜 그래프 밖으로 나가지 않게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colormap(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"jet"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colorbar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()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colormap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함수에서 제공하는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jet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컬러맵이름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colorbar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현재 좌표축이나 차트의 오른쪽에 세로 컬러바를 표시합니다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컬러바는 현재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컬러맵을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표시하고 데이터 값의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매핑을 나타냅니다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jet colormap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경우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가까울수록 파란색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가까울수록 빨간색의 농도가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짙어지는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colormap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caxis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([0 5]);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caxis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(limits)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현재 좌표축에 대한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제한을 설정합니다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limits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[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]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형식의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요소를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가진 벡터입니다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작거나 같은 값은 모두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첫 번째 행에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크거나 같은 값은 모두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마지막 행에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cmin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과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cmax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사이에 있는 모든 값은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컬러맵의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중간 행에 선형적으로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매핑됩니다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pause(0.000001)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3929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15667</Words>
  <Application>Microsoft Office PowerPoint</Application>
  <PresentationFormat>와이드스크린</PresentationFormat>
  <Paragraphs>1223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Menlo</vt:lpstr>
      <vt:lpstr>NanumGothic</vt:lpstr>
      <vt:lpstr>맑은 고딕</vt:lpstr>
      <vt:lpstr>Arial</vt:lpstr>
      <vt:lpstr>Office 테마</vt:lpstr>
      <vt:lpstr>201901766_이형섭_과제15</vt:lpstr>
      <vt:lpstr>:: 과제15_코드 ::</vt:lpstr>
      <vt:lpstr>:: 과제15_영상::</vt:lpstr>
      <vt:lpstr>:: 과제15_코드설명::</vt:lpstr>
      <vt:lpstr>:: 과제15_코드설명 ::</vt:lpstr>
      <vt:lpstr>:: 과제15_코드설명 ::</vt:lpstr>
      <vt:lpstr>:: 과제15_코드설명 ::</vt:lpstr>
      <vt:lpstr>:: 과제15_코드설명 ::</vt:lpstr>
      <vt:lpstr>:: 과제15_코드설명 ::</vt:lpstr>
      <vt:lpstr>:: 과제15_개선된 점 ::</vt:lpstr>
      <vt:lpstr>:: 과제15_개선된 코드_영상 ::</vt:lpstr>
      <vt:lpstr>:: 과제15_개선된 코드::</vt:lpstr>
      <vt:lpstr>:: 과제15_개선된 코드설명::</vt:lpstr>
      <vt:lpstr>:: 과제15_개선된 코드설명::</vt:lpstr>
      <vt:lpstr>:: 과제15_개선된 코드설명::</vt:lpstr>
      <vt:lpstr>:: 과제15_개선된 코드설명::</vt:lpstr>
      <vt:lpstr>:: 과제15_개선된 코드설명::</vt:lpstr>
      <vt:lpstr>:: 과제15_개선된 코드설명::</vt:lpstr>
      <vt:lpstr>:: 과제15_개선된 코드설명::</vt:lpstr>
      <vt:lpstr>:: 과제15_개선된 코드설명::</vt:lpstr>
      <vt:lpstr>:: 과제15_개선된 코드설명::</vt:lpstr>
      <vt:lpstr>:: 과제15_개선된 코드설명::</vt:lpstr>
      <vt:lpstr>:: 과제15_개선된 코드설명::</vt:lpstr>
      <vt:lpstr>:: 과제15_개선된 코드설명::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201901766_이형섭_과제15</dc:title>
  <dc:creator>이형섭</dc:creator>
  <cp:lastModifiedBy>이형섭</cp:lastModifiedBy>
  <cp:revision>6</cp:revision>
  <dcterms:created xsi:type="dcterms:W3CDTF">2022-04-16T13:57:23Z</dcterms:created>
  <dcterms:modified xsi:type="dcterms:W3CDTF">2022-04-19T08:33:42Z</dcterms:modified>
</cp:coreProperties>
</file>